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4" r:id="rId7"/>
    <p:sldId id="263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4060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Sistema de Registro de Reparaciones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Este taller de reparación de vehículos necesita un sistema web para llevar un registro de los vehículos que están siendo reparados por cada mecánico.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45842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29" y="546604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13128" y="5442228"/>
            <a:ext cx="387500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Alejandro Gómez Valdés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659618"/>
            <a:ext cx="575833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Información Requerida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9138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Mecánico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8663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Nombre del mecánico que atendió el vehículo.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02824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Carnet de identidad del mecánico.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39138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Vehículo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7139" y="448663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Chapa del vehículo.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502824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Modelo del vehículo que está siendo reparado.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59662"/>
            <a:ext cx="660427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Funcionalidad del Sistema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34101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27827" y="3413641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3410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Registro de Vehículos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3827145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Agregar nuevos vehículos a la lista de reparaciones.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334101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14623" y="3413641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3341013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Asignación de Mecánicos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183380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Asignar un </a:t>
            </a:r>
            <a:r>
              <a:rPr lang="en-US" sz="170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vehículo específico 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cada </a:t>
            </a:r>
            <a:r>
              <a:rPr lang="en-US" sz="170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mecánico</a:t>
            </a:r>
          </a:p>
          <a:p>
            <a:pPr marL="0" indent="0">
              <a:lnSpc>
                <a:spcPts val="2700"/>
              </a:lnSpc>
              <a:buNone/>
            </a:pPr>
            <a:r>
              <a:rPr lang="en-US" sz="170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3370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96037" y="5409724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48351"/>
            <a:ext cx="577262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Beneficios del Sistema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Organización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Mejor organización de las reparaciones en curso.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 sobre el progreso de cada reparación.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915257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51318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5617964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Mayor eficiencia en la gestión de las reparaciones.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214" y="445651"/>
            <a:ext cx="5359241" cy="533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Implementación del Sistema</a:t>
            </a:r>
            <a:endParaRPr lang="en-US" sz="3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4" y="1302901"/>
            <a:ext cx="810339" cy="1296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0679" y="1464945"/>
            <a:ext cx="2574727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Análisis de Requerimientos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620679" y="1828562"/>
            <a:ext cx="1244250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Definir las necesidades del taller.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214" y="2599611"/>
            <a:ext cx="810339" cy="12967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0679" y="2761655"/>
            <a:ext cx="2132767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Diseño del Sistema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620679" y="3125272"/>
            <a:ext cx="1244250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Crear la estructura y la interfaz del sistema.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14" y="3896320"/>
            <a:ext cx="810339" cy="12967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20679" y="4058364"/>
            <a:ext cx="2132767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Desarrollo del Sistema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620679" y="4421981"/>
            <a:ext cx="1244250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Implementar el sistema web.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214" y="5193030"/>
            <a:ext cx="810339" cy="129671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20679" y="5355074"/>
            <a:ext cx="2132767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Pruebas y Depuración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620679" y="5718691"/>
            <a:ext cx="1244250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Asegurar el correcto funcionamiento del sistema.</a:t>
            </a:r>
            <a:endParaRPr lang="en-US" sz="12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214" y="6489740"/>
            <a:ext cx="810339" cy="129671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20679" y="6651784"/>
            <a:ext cx="2962037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Implementación y Capacitación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1620679" y="7015401"/>
            <a:ext cx="1244250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Instalar el sistema y capacitar al personal.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434" y="534891"/>
            <a:ext cx="8387255" cy="75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95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60331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64094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sistema web de registro de reparaciones es esencial para cualquier taller de vehículos que busca mejorar la organización, el control y la eficiencia de sus operaciones.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212</Words>
  <Application>Microsoft Office PowerPoint</Application>
  <PresentationFormat>Personalizado</PresentationFormat>
  <Paragraphs>44</Paragraphs>
  <Slides>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Calibri</vt:lpstr>
      <vt:lpstr>Arial</vt:lpstr>
      <vt:lpstr>Montserrat Bold</vt:lpstr>
      <vt:lpstr>Montserrat</vt:lpstr>
      <vt:lpstr>Barlow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loco</cp:lastModifiedBy>
  <cp:revision>4</cp:revision>
  <dcterms:created xsi:type="dcterms:W3CDTF">2025-01-10T01:45:13Z</dcterms:created>
  <dcterms:modified xsi:type="dcterms:W3CDTF">2025-01-10T16:21:34Z</dcterms:modified>
</cp:coreProperties>
</file>